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1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1_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AD228-2B45-466A-AEF4-7D7EAC095F3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AD228-2B45-466A-AEF4-7D7EAC095F3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DE3B2-0ED5-4352-BAEC-CF20218071A8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sv-SE" dirty="0">
                <a:latin typeface="Chiller" pitchFamily="82" charset="0"/>
              </a:rPr>
              <a:t>PEAR TO PEAR </a:t>
            </a:r>
            <a:r>
              <a:rPr lang="sv-SE" dirty="0" smtClean="0">
                <a:latin typeface="Chiller" pitchFamily="82" charset="0"/>
              </a:rPr>
              <a:t>AB</a:t>
            </a:r>
            <a:br>
              <a:rPr lang="sv-SE" dirty="0" smtClean="0">
                <a:latin typeface="Chiller" pitchFamily="82" charset="0"/>
              </a:rPr>
            </a:br>
            <a:r>
              <a:rPr lang="sv-SE" sz="4900" dirty="0" smtClean="0">
                <a:latin typeface="Chiller" pitchFamily="82" charset="0"/>
              </a:rPr>
              <a:t>Reklambyrå</a:t>
            </a:r>
            <a:endParaRPr lang="sv-SE" sz="4900" dirty="0">
              <a:latin typeface="Chiller" pitchFamily="82" charset="0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214810" y="2618511"/>
            <a:ext cx="4038600" cy="2500329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sv-SE" sz="2800" i="1" dirty="0" smtClean="0"/>
              <a:t>”Vi </a:t>
            </a:r>
            <a:r>
              <a:rPr lang="sv-SE" sz="2800" i="1" dirty="0"/>
              <a:t>är ett skönt gäng som kan konsten att vända och vrida på orden</a:t>
            </a:r>
            <a:r>
              <a:rPr lang="sv-SE" sz="2800" i="1" dirty="0" smtClean="0"/>
              <a:t>.” </a:t>
            </a:r>
            <a:endParaRPr lang="sv-SE" sz="2800" i="1" dirty="0" smtClean="0"/>
          </a:p>
          <a:p>
            <a:pPr marL="0" indent="0">
              <a:lnSpc>
                <a:spcPct val="90000"/>
              </a:lnSpc>
              <a:buNone/>
            </a:pPr>
            <a:endParaRPr lang="sv-SE" sz="2800" i="1" dirty="0" smtClean="0"/>
          </a:p>
          <a:p>
            <a:pPr marL="0" indent="0" algn="r">
              <a:lnSpc>
                <a:spcPct val="90000"/>
              </a:lnSpc>
              <a:buNone/>
            </a:pPr>
            <a:r>
              <a:rPr lang="sv-SE" sz="2000" dirty="0" smtClean="0"/>
              <a:t>Ebba Ericson</a:t>
            </a:r>
            <a:r>
              <a:rPr lang="sv-SE" sz="1800" dirty="0"/>
              <a:t> </a:t>
            </a:r>
            <a:r>
              <a:rPr lang="sv-SE" sz="1800" dirty="0" smtClean="0"/>
              <a:t/>
            </a:r>
            <a:br>
              <a:rPr lang="sv-SE" sz="1800" dirty="0" smtClean="0"/>
            </a:br>
            <a:r>
              <a:rPr lang="sv-SE" sz="2000" dirty="0" err="1" smtClean="0"/>
              <a:t>Copy</a:t>
            </a:r>
            <a:endParaRPr lang="sv-SE" sz="2000" dirty="0" smtClean="0"/>
          </a:p>
        </p:txBody>
      </p:sp>
      <p:pic>
        <p:nvPicPr>
          <p:cNvPr id="1032" name="Picture 8" descr="C:\Users\Ulrika Nilsson\AppData\Local\Microsoft\Windows\Temporary Internet Files\Content.IE5\0R1IB70P\MCj03970940000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428868"/>
            <a:ext cx="1920454" cy="2739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>
                <a:latin typeface="Chiller" pitchFamily="82" charset="0"/>
              </a:rPr>
              <a:t>PEAR TO PEAR AB</a:t>
            </a:r>
            <a:br>
              <a:rPr lang="sv-SE" dirty="0" smtClean="0">
                <a:latin typeface="Chiller" pitchFamily="82" charset="0"/>
              </a:rPr>
            </a:br>
            <a:r>
              <a:rPr lang="sv-SE" sz="4900" dirty="0" smtClean="0">
                <a:latin typeface="Chiller" pitchFamily="82" charset="0"/>
              </a:rPr>
              <a:t>Reklambyrå</a:t>
            </a:r>
            <a:endParaRPr lang="sv-SE" dirty="0"/>
          </a:p>
        </p:txBody>
      </p:sp>
      <p:sp>
        <p:nvSpPr>
          <p:cNvPr id="7" name="Platshållare för innehåll 6"/>
          <p:cNvSpPr>
            <a:spLocks noGrp="1"/>
          </p:cNvSpPr>
          <p:nvPr>
            <p:ph sz="half" idx="2"/>
          </p:nvPr>
        </p:nvSpPr>
        <p:spPr>
          <a:xfrm>
            <a:off x="4648200" y="1928803"/>
            <a:ext cx="4038600" cy="1857388"/>
          </a:xfrm>
        </p:spPr>
        <p:txBody>
          <a:bodyPr/>
          <a:lstStyle/>
          <a:p>
            <a:pPr marL="0" lvl="0" indent="0">
              <a:buNone/>
            </a:pPr>
            <a:r>
              <a:rPr lang="sv-SE" dirty="0" smtClean="0">
                <a:solidFill>
                  <a:prstClr val="black"/>
                </a:solidFill>
              </a:rPr>
              <a:t>Vi arbetar med tidningsproduktion </a:t>
            </a:r>
            <a:r>
              <a:rPr lang="sv-SE" dirty="0" smtClean="0">
                <a:solidFill>
                  <a:prstClr val="black"/>
                </a:solidFill>
              </a:rPr>
              <a:t/>
            </a:r>
            <a:br>
              <a:rPr lang="sv-SE" dirty="0" smtClean="0">
                <a:solidFill>
                  <a:prstClr val="black"/>
                </a:solidFill>
              </a:rPr>
            </a:br>
            <a:r>
              <a:rPr lang="sv-SE" dirty="0" smtClean="0">
                <a:solidFill>
                  <a:prstClr val="black"/>
                </a:solidFill>
              </a:rPr>
              <a:t>av </a:t>
            </a:r>
            <a:r>
              <a:rPr lang="sv-SE" dirty="0" smtClean="0">
                <a:solidFill>
                  <a:prstClr val="black"/>
                </a:solidFill>
              </a:rPr>
              <a:t>skilda slag.</a:t>
            </a:r>
          </a:p>
        </p:txBody>
      </p:sp>
      <p:pic>
        <p:nvPicPr>
          <p:cNvPr id="2051" name="Picture 3" descr="C:\Users\Ulrika Nilsson\AppData\Local\Microsoft\Windows\Temporary Internet Files\Content.IE5\4ETCI1M9\MCj03966500000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7521" y="2000240"/>
            <a:ext cx="3108662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2714612" y="500042"/>
            <a:ext cx="4043362" cy="15001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 smtClean="0"/>
              <a:t>På bilden här kan du se hur vi ser ut när vi jobbar på </a:t>
            </a:r>
            <a:r>
              <a:rPr lang="sv-SE" dirty="0" smtClean="0">
                <a:latin typeface="Chiller" pitchFamily="82" charset="0"/>
              </a:rPr>
              <a:t>PEAR TO PEAR AB.</a:t>
            </a:r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5" name="Picture 9" descr="j0155899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967512" y="2071678"/>
            <a:ext cx="3537562" cy="362946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49</Words>
  <Application>Microsoft PowerPoint</Application>
  <PresentationFormat>Bildspel på skärmen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Office-tema</vt:lpstr>
      <vt:lpstr>PEAR TO PEAR AB Reklambyrå</vt:lpstr>
      <vt:lpstr>PEAR TO PEAR AB Reklambyrå</vt:lpstr>
      <vt:lpstr>Bild 3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Pear to pear AB</dc:title>
  <dc:creator>Gertrud Strake</dc:creator>
  <cp:lastModifiedBy>U Nilsson</cp:lastModifiedBy>
  <cp:revision>9</cp:revision>
  <dcterms:created xsi:type="dcterms:W3CDTF">2001-11-22T08:15:25Z</dcterms:created>
  <dcterms:modified xsi:type="dcterms:W3CDTF">2007-04-11T09:53:08Z</dcterms:modified>
</cp:coreProperties>
</file>